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  <p:sldMasterId id="2147483700" r:id="rId2"/>
  </p:sldMasterIdLst>
  <p:notesMasterIdLst>
    <p:notesMasterId r:id="rId7"/>
  </p:notesMasterIdLst>
  <p:sldIdLst>
    <p:sldId id="256" r:id="rId3"/>
    <p:sldId id="257" r:id="rId4"/>
    <p:sldId id="289" r:id="rId5"/>
    <p:sldId id="287" r:id="rId6"/>
  </p:sldIdLst>
  <p:sldSz cx="9144000" cy="5143500" type="screen16x9"/>
  <p:notesSz cx="6858000" cy="9144000"/>
  <p:embeddedFontLst>
    <p:embeddedFont>
      <p:font typeface="Inter" panose="02000503000000020004" pitchFamily="2" charset="0"/>
      <p:regular r:id="rId8"/>
      <p:bold r:id="rId9"/>
      <p:italic r:id="rId10"/>
      <p:boldItalic r:id="rId11"/>
    </p:embeddedFont>
    <p:embeddedFont>
      <p:font typeface="Inter Medium" panose="02000503000000020004" pitchFamily="2" charset="0"/>
      <p:regular r:id="rId12"/>
      <p:bold r:id="rId13"/>
      <p:italic r:id="rId14"/>
      <p:boldItalic r:id="rId15"/>
    </p:embeddedFont>
    <p:embeddedFont>
      <p:font typeface="Roboto Mono" pitchFamily="49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24"/>
    <p:restoredTop sz="94706"/>
  </p:normalViewPr>
  <p:slideViewPr>
    <p:cSldViewPr snapToGrid="0">
      <p:cViewPr>
        <p:scale>
          <a:sx n="325" d="100"/>
          <a:sy n="325" d="100"/>
        </p:scale>
        <p:origin x="1856" y="1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956104a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956104a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956104ae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956104ae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14730D7-4B2C-90F0-55AA-21D026BEC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956104aed_0_75:notes">
            <a:extLst>
              <a:ext uri="{FF2B5EF4-FFF2-40B4-BE49-F238E27FC236}">
                <a16:creationId xmlns:a16="http://schemas.microsoft.com/office/drawing/2014/main" id="{6452FBEB-1BA2-A5AF-E0DE-EE8224F6C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956104aed_0_75:notes">
            <a:extLst>
              <a:ext uri="{FF2B5EF4-FFF2-40B4-BE49-F238E27FC236}">
                <a16:creationId xmlns:a16="http://schemas.microsoft.com/office/drawing/2014/main" id="{C9C83F7E-A84B-5489-E3BE-FF2D3D93C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557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4956104ae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4956104ae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layout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>
            <a:spLocks noGrp="1"/>
          </p:cNvSpPr>
          <p:nvPr>
            <p:ph type="pic" idx="2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4"/>
          <p:cNvSpPr>
            <a:spLocks noGrp="1"/>
          </p:cNvSpPr>
          <p:nvPr>
            <p:ph type="pic" idx="3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4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with details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>
            <a:spLocks noGrp="1"/>
          </p:cNvSpPr>
          <p:nvPr>
            <p:ph type="pic" idx="2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3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4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>
            <a:spLocks noGrp="1"/>
          </p:cNvSpPr>
          <p:nvPr>
            <p:ph type="pic" idx="2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AND_BODY_2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TITLE_AND_TWO_COLUMNS_1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>
            <a:spLocks noGrp="1"/>
          </p:cNvSpPr>
          <p:nvPr>
            <p:ph type="pic" idx="2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3"/>
          <p:cNvSpPr>
            <a:spLocks noGrp="1"/>
          </p:cNvSpPr>
          <p:nvPr>
            <p:ph type="pic" idx="3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3"/>
          <p:cNvSpPr>
            <a:spLocks noGrp="1"/>
          </p:cNvSpPr>
          <p:nvPr>
            <p:ph type="pic" idx="4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4" name="Google Shape;114;p23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>
            <a:spLocks noGrp="1"/>
          </p:cNvSpPr>
          <p:nvPr>
            <p:ph type="pic" idx="5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3"/>
          <p:cNvSpPr>
            <a:spLocks noGrp="1"/>
          </p:cNvSpPr>
          <p:nvPr>
            <p:ph type="pic" idx="6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>
            <a:spLocks noGrp="1"/>
          </p:cNvSpPr>
          <p:nvPr>
            <p:ph type="pic" idx="7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>
            <a:spLocks noGrp="1"/>
          </p:cNvSpPr>
          <p:nvPr>
            <p:ph type="pic" idx="8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3"/>
          <p:cNvSpPr>
            <a:spLocks noGrp="1"/>
          </p:cNvSpPr>
          <p:nvPr>
            <p:ph type="pic" idx="9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3"/>
          <p:cNvSpPr>
            <a:spLocks noGrp="1"/>
          </p:cNvSpPr>
          <p:nvPr>
            <p:ph type="pic" idx="13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412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SECTION_TITLE_AND_DESCRIPTION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SECTION_TITLE_AND_DESCRIPTION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2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3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4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BIG_NUMBER_1"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2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2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subTitle" idx="1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2_1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2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3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4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ubTitle" idx="5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6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2_1_1">
    <p:bg>
      <p:bgPr>
        <a:solidFill>
          <a:schemeClr val="dk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subTitle" idx="1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wo storyboards">
  <p:cSld name="CUSTOM_3_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>
            <a:spLocks noGrp="1"/>
          </p:cNvSpPr>
          <p:nvPr>
            <p:ph type="pic" idx="2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1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 idx="3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39" name="Google Shape;239;p42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42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42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42"/>
          <p:cNvSpPr>
            <a:spLocks noGrp="1"/>
          </p:cNvSpPr>
          <p:nvPr>
            <p:ph type="pic" idx="4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42"/>
          <p:cNvSpPr txBox="1">
            <a:spLocks noGrp="1"/>
          </p:cNvSpPr>
          <p:nvPr>
            <p:ph type="title" idx="5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6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4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subTitle" idx="2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5"/>
          <p:cNvSpPr txBox="1">
            <a:spLocks noGrp="1"/>
          </p:cNvSpPr>
          <p:nvPr>
            <p:ph type="body" idx="3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3" name="Google Shape;263;p45"/>
          <p:cNvSpPr txBox="1">
            <a:spLocks noGrp="1"/>
          </p:cNvSpPr>
          <p:nvPr>
            <p:ph type="subTitle" idx="4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5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5" name="Google Shape;265;p45"/>
          <p:cNvSpPr txBox="1">
            <a:spLocks noGrp="1"/>
          </p:cNvSpPr>
          <p:nvPr>
            <p:ph type="subTitle" idx="6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5"/>
          <p:cNvSpPr txBox="1">
            <a:spLocks noGrp="1"/>
          </p:cNvSpPr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4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>
            <a:spLocks noGrp="1"/>
          </p:cNvSpPr>
          <p:nvPr>
            <p:ph type="body" idx="1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46"/>
          <p:cNvSpPr txBox="1">
            <a:spLocks noGrp="1"/>
          </p:cNvSpPr>
          <p:nvPr>
            <p:ph type="subTitle" idx="2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body" idx="3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46"/>
          <p:cNvSpPr txBox="1">
            <a:spLocks noGrp="1"/>
          </p:cNvSpPr>
          <p:nvPr>
            <p:ph type="subTitle" idx="4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6"/>
          <p:cNvSpPr txBox="1">
            <a:spLocks noGrp="1"/>
          </p:cNvSpPr>
          <p:nvPr>
            <p:ph type="body" idx="5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46"/>
          <p:cNvSpPr txBox="1">
            <a:spLocks noGrp="1"/>
          </p:cNvSpPr>
          <p:nvPr>
            <p:ph type="subTitle" idx="6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6"/>
          <p:cNvSpPr txBox="1">
            <a:spLocks noGrp="1"/>
          </p:cNvSpPr>
          <p:nvPr>
            <p:ph type="body" idx="7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46"/>
          <p:cNvSpPr txBox="1">
            <a:spLocks noGrp="1"/>
          </p:cNvSpPr>
          <p:nvPr>
            <p:ph type="subTitle" idx="8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BLANK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1" name="Google Shape;291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2" name="Google Shape;292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3" name="Google Shape;29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_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6" name="Google Shape;296;p52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52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2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9" name="Google Shape;29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2" name="Google Shape;302;p52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5" name="Google Shape;305;p53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3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3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8" name="Google Shape;308;p53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53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0" name="Google Shape;310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3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53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4" name="Google Shape;314;p53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5" r:id="rId5"/>
    <p:sldLayoutId id="2147483668" r:id="rId6"/>
    <p:sldLayoutId id="2147483669" r:id="rId7"/>
    <p:sldLayoutId id="2147483674" r:id="rId8"/>
    <p:sldLayoutId id="2147483675" r:id="rId9"/>
    <p:sldLayoutId id="2147483678" r:id="rId10"/>
    <p:sldLayoutId id="2147483683" r:id="rId11"/>
    <p:sldLayoutId id="2147483684" r:id="rId12"/>
    <p:sldLayoutId id="2147483685" r:id="rId13"/>
    <p:sldLayoutId id="2147483687" r:id="rId14"/>
    <p:sldLayoutId id="2147483690" r:id="rId15"/>
    <p:sldLayoutId id="2147483691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April, 2025</a:t>
            </a:r>
            <a:endParaRPr dirty="0"/>
          </a:p>
        </p:txBody>
      </p:sp>
      <p:sp>
        <p:nvSpPr>
          <p:cNvPr id="320" name="Google Shape;320;p54"/>
          <p:cNvSpPr txBox="1">
            <a:spLocks noGrp="1"/>
          </p:cNvSpPr>
          <p:nvPr>
            <p:ph type="title" idx="4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21" name="Google Shape;321;p54"/>
          <p:cNvSpPr txBox="1">
            <a:spLocks noGrp="1"/>
          </p:cNvSpPr>
          <p:nvPr>
            <p:ph type="title" idx="4294967295"/>
          </p:nvPr>
        </p:nvSpPr>
        <p:spPr>
          <a:xfrm>
            <a:off x="226525" y="2913425"/>
            <a:ext cx="8124600" cy="19758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/>
              <a:t>XRP Invitational</a:t>
            </a:r>
            <a:endParaRPr sz="8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0" dirty="0"/>
          </a:p>
        </p:txBody>
      </p:sp>
      <p:sp>
        <p:nvSpPr>
          <p:cNvPr id="2" name="Google Shape;319;p54">
            <a:extLst>
              <a:ext uri="{FF2B5EF4-FFF2-40B4-BE49-F238E27FC236}">
                <a16:creationId xmlns:a16="http://schemas.microsoft.com/office/drawing/2014/main" id="{172EFEE1-F59B-9512-A824-A4D4EC78F8A1}"/>
              </a:ext>
            </a:extLst>
          </p:cNvPr>
          <p:cNvSpPr txBox="1">
            <a:spLocks/>
          </p:cNvSpPr>
          <p:nvPr/>
        </p:nvSpPr>
        <p:spPr>
          <a:xfrm>
            <a:off x="351571" y="3663125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 Mono"/>
              <a:buNone/>
              <a:defRPr sz="6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sz="2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rPr lang="en-US" dirty="0"/>
              <a:t>Rex, Cory, Kai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OUR VISION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24" y="819612"/>
            <a:ext cx="5908276" cy="381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497331" y="3401990"/>
            <a:ext cx="253688" cy="27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785393" y="3402941"/>
            <a:ext cx="253688" cy="27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209268" y="3401990"/>
            <a:ext cx="253688" cy="27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763440" y="3763140"/>
            <a:ext cx="253688" cy="27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9;p55">
            <a:extLst>
              <a:ext uri="{FF2B5EF4-FFF2-40B4-BE49-F238E27FC236}">
                <a16:creationId xmlns:a16="http://schemas.microsoft.com/office/drawing/2014/main" id="{CD2FDDC5-0B76-5B74-0E30-2ED7CA6591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752457" y="3719506"/>
            <a:ext cx="253688" cy="27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0;p55">
            <a:extLst>
              <a:ext uri="{FF2B5EF4-FFF2-40B4-BE49-F238E27FC236}">
                <a16:creationId xmlns:a16="http://schemas.microsoft.com/office/drawing/2014/main" id="{02ADA57D-90C1-C381-044A-F7A5F29AC3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753283" y="3711734"/>
            <a:ext cx="253688" cy="27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64;p63">
            <a:extLst>
              <a:ext uri="{FF2B5EF4-FFF2-40B4-BE49-F238E27FC236}">
                <a16:creationId xmlns:a16="http://schemas.microsoft.com/office/drawing/2014/main" id="{AFBD6884-7565-C381-A3D4-8C63FC1252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28862" y="819612"/>
            <a:ext cx="2915138" cy="1142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XRPS are given a human inputted order via MQTT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</p:txBody>
      </p:sp>
      <p:sp>
        <p:nvSpPr>
          <p:cNvPr id="10" name="Google Shape;464;p63">
            <a:extLst>
              <a:ext uri="{FF2B5EF4-FFF2-40B4-BE49-F238E27FC236}">
                <a16:creationId xmlns:a16="http://schemas.microsoft.com/office/drawing/2014/main" id="{454F9F91-200D-D7BE-210C-B05D0F2867F0}"/>
              </a:ext>
            </a:extLst>
          </p:cNvPr>
          <p:cNvSpPr txBox="1">
            <a:spLocks/>
          </p:cNvSpPr>
          <p:nvPr/>
        </p:nvSpPr>
        <p:spPr>
          <a:xfrm>
            <a:off x="3497329" y="3078103"/>
            <a:ext cx="253689" cy="31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400" dirty="0">
                <a:solidFill>
                  <a:schemeClr val="bg2"/>
                </a:solidFill>
              </a:rPr>
              <a:t>1   </a:t>
            </a:r>
          </a:p>
        </p:txBody>
      </p:sp>
      <p:sp>
        <p:nvSpPr>
          <p:cNvPr id="12" name="Google Shape;464;p63">
            <a:extLst>
              <a:ext uri="{FF2B5EF4-FFF2-40B4-BE49-F238E27FC236}">
                <a16:creationId xmlns:a16="http://schemas.microsoft.com/office/drawing/2014/main" id="{72A43E1B-E61C-478D-5DAF-6A79C53B13E5}"/>
              </a:ext>
            </a:extLst>
          </p:cNvPr>
          <p:cNvSpPr txBox="1">
            <a:spLocks/>
          </p:cNvSpPr>
          <p:nvPr/>
        </p:nvSpPr>
        <p:spPr>
          <a:xfrm>
            <a:off x="3785392" y="3078102"/>
            <a:ext cx="253689" cy="31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400" dirty="0">
                <a:solidFill>
                  <a:schemeClr val="bg2"/>
                </a:solidFill>
              </a:rPr>
              <a:t>2   </a:t>
            </a:r>
          </a:p>
        </p:txBody>
      </p:sp>
      <p:sp>
        <p:nvSpPr>
          <p:cNvPr id="13" name="Google Shape;464;p63">
            <a:extLst>
              <a:ext uri="{FF2B5EF4-FFF2-40B4-BE49-F238E27FC236}">
                <a16:creationId xmlns:a16="http://schemas.microsoft.com/office/drawing/2014/main" id="{58A7ADA8-3AB1-BD32-243A-EB3F49066DC0}"/>
              </a:ext>
            </a:extLst>
          </p:cNvPr>
          <p:cNvSpPr txBox="1">
            <a:spLocks/>
          </p:cNvSpPr>
          <p:nvPr/>
        </p:nvSpPr>
        <p:spPr>
          <a:xfrm>
            <a:off x="3209267" y="3073855"/>
            <a:ext cx="253689" cy="31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400" dirty="0">
                <a:solidFill>
                  <a:schemeClr val="bg2"/>
                </a:solidFill>
              </a:rPr>
              <a:t>3   </a:t>
            </a:r>
          </a:p>
        </p:txBody>
      </p:sp>
      <p:sp>
        <p:nvSpPr>
          <p:cNvPr id="15" name="Google Shape;464;p63">
            <a:extLst>
              <a:ext uri="{FF2B5EF4-FFF2-40B4-BE49-F238E27FC236}">
                <a16:creationId xmlns:a16="http://schemas.microsoft.com/office/drawing/2014/main" id="{01D193A7-4410-2D86-0809-096FC66DF326}"/>
              </a:ext>
            </a:extLst>
          </p:cNvPr>
          <p:cNvSpPr txBox="1">
            <a:spLocks/>
          </p:cNvSpPr>
          <p:nvPr/>
        </p:nvSpPr>
        <p:spPr>
          <a:xfrm>
            <a:off x="6228862" y="1561304"/>
            <a:ext cx="2915138" cy="221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Robots complete lap by moving onto track, finding the line and following around the circle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When close, robot will notify the next up via MQTT, “passing” the baton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Stretch goal: Implement a physical baton, passed between using a custom physical gripper</a:t>
            </a:r>
          </a:p>
          <a:p>
            <a:pPr marL="44450" indent="0">
              <a:buNone/>
            </a:pP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1173 C 0.02778 -0.01265 0.04409 -0.01234 0.05538 -0.01636 C 0.06666 -0.02006 0.07795 -0.02839 0.08698 -0.03549 C 0.09583 -0.04259 0.10191 -0.04815 0.10937 -0.05864 C 0.11684 -0.06944 0.125 -0.08395 0.13177 -0.1 C 0.13871 -0.11605 0.14653 -0.1395 0.15034 -0.15524 C 0.15416 -0.17129 0.15347 -0.18333 0.15468 -0.19475 C 0.1559 -0.20586 0.15746 -0.21173 0.15746 -0.22315 C 0.15764 -0.23426 0.15642 -0.25062 0.15538 -0.26173 C 0.15434 -0.27253 0.1526 -0.27963 0.15104 -0.28858 C 0.14948 -0.29784 0.14791 -0.3071 0.146 -0.31574 C 0.14392 -0.32438 0.14114 -0.33426 0.13871 -0.34074 C 0.13628 -0.34753 0.13385 -0.35062 0.13107 -0.35648 C 0.1283 -0.36204 0.12552 -0.36975 0.12239 -0.375 C 0.11927 -0.38024 0.11562 -0.38302 0.11232 -0.38796 C 0.10885 -0.39259 0.10573 -0.39938 0.10208 -0.40401 C 0.09843 -0.40864 0.09045 -0.41481 0.09045 -0.41481 C 0.08576 -0.41944 0.07864 -0.42747 0.07343 -0.43117 C 0.0684 -0.43457 0.06666 -0.43395 0.06007 -0.43549 C 0.05364 -0.43704 0.04149 -0.43858 0.03437 -0.44012 C 0.02725 -0.44166 0.02396 -0.44413 0.01736 -0.44444 C 0.01076 -0.44475 0.0026 -0.44228 -0.00521 -0.44197 C -0.01285 -0.44166 -0.02865 -0.44197 -0.02865 -0.44197 L -0.06129 -0.44197 L -0.0967 -0.44197 C -0.10712 -0.44197 -0.11354 -0.44166 -0.12361 -0.44197 C -0.13368 -0.44228 -0.14775 -0.44383 -0.15729 -0.44383 C -0.16684 -0.44383 -0.17292 -0.4429 -0.18056 -0.44197 C -0.18802 -0.44105 -0.19618 -0.4392 -0.20261 -0.43827 C -0.20903 -0.43704 -0.21216 -0.4392 -0.21893 -0.43611 C -0.22552 -0.43333 -0.23386 -0.42932 -0.24271 -0.42006 C -0.25174 -0.41111 -0.26493 -0.39321 -0.27257 -0.38148 C -0.28004 -0.36944 -0.28299 -0.3608 -0.28768 -0.34845 C -0.29236 -0.33611 -0.2974 -0.32129 -0.3007 -0.30741 C -0.304 -0.29352 -0.30591 -0.28148 -0.30764 -0.26543 C -0.30938 -0.24938 -0.31198 -0.23055 -0.31129 -0.2108 C -0.31059 -0.19105 -0.30591 -0.15895 -0.30365 -0.14629 C -0.30139 -0.13364 -0.29983 -0.14166 -0.29792 -0.13549 C -0.29584 -0.12932 -0.29427 -0.11821 -0.29132 -0.10957 C -0.28837 -0.10092 -0.28438 -0.09105 -0.28004 -0.08333 C -0.27587 -0.07531 -0.2717 -0.07006 -0.26597 -0.06204 C -0.26025 -0.05401 -0.25157 -0.04197 -0.24566 -0.03549 C -0.23976 -0.02932 -0.23663 -0.02747 -0.23091 -0.02407 C -0.225 -0.02037 -0.21841 -0.01605 -0.21094 -0.01358 C -0.2033 -0.01142 -0.18559 -0.01049 -0.18559 -0.01049 C -0.17795 -0.00957 -0.17205 -0.00833 -0.16563 -0.00864 C -0.1592 -0.00864 -0.15347 -0.01111 -0.14722 -0.01173 C -0.1408 -0.01234 -0.13386 -0.01204 -0.12795 -0.01173 C -0.12205 -0.01142 -0.11806 -0.01018 -0.11163 -0.01049 C -0.10521 -0.01049 -0.09618 -0.01234 -0.08959 -0.01234 C -0.08282 -0.01234 -0.07917 -0.0108 -0.07136 -0.01049 C -0.06372 -0.01018 -0.05139 -0.0108 -0.04323 -0.01049 C -0.0349 -0.01018 -0.02969 -0.00864 -0.02222 -0.00864 C -0.01459 -0.00864 -0.00521 -0.01018 0.00173 -0.01049 C 0.00868 -0.0108 0.00989 -0.0108 0.01875 -0.01173 Z " pathEditMode="relative" ptsTypes="AAAAAAAAAAAAAAAAAAAAAAAAAAAAAAAAAAAAAAAAAAAAAAAAAAAAAAA">
                                      <p:cBhvr>
                                        <p:cTn id="28" dur="5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47 -0.00432 C 0.03559 -0.00494 0.04132 -0.00309 0.05086 -0.00617 C 0.06059 -0.00957 0.07725 -0.01759 0.08611 -0.02377 C 0.09496 -0.02963 0.09791 -0.03426 0.10382 -0.04228 C 0.10989 -0.05062 0.11493 -0.0571 0.12187 -0.07253 C 0.12899 -0.08796 0.14027 -0.10679 0.14583 -0.13426 C 0.15138 -0.16204 0.15555 -0.20895 0.1552 -0.23858 C 0.15503 -0.26852 0.15208 -0.28796 0.14444 -0.31358 C 0.13663 -0.33889 0.12691 -0.3713 0.10885 -0.39136 C 0.09097 -0.41142 0.06163 -0.42747 0.0368 -0.43457 C 0.01197 -0.44167 -0.04011 -0.43395 -0.04011 -0.43395 C -0.07118 -0.43395 -0.1198 -0.43642 -0.15053 -0.43519 C -0.18125 -0.43395 -0.20226 -0.44043 -0.22448 -0.42685 C -0.24671 -0.41296 -0.27032 -0.38179 -0.28421 -0.35278 C -0.29809 -0.32377 -0.30521 -0.28981 -0.30782 -0.25216 C -0.31042 -0.21451 -0.30955 -0.16358 -0.30018 -0.12654 C -0.2908 -0.08981 -0.26841 -0.05185 -0.25122 -0.03086 C -0.23421 -0.00957 -0.21476 -0.00525 -0.19757 -0.00031 C -0.18056 0.00432 -0.16528 -0.00185 -0.14914 -0.00185 C -0.13282 -0.00154 -0.10018 0.00031 -0.10018 0.00031 L -0.04514 -0.00123 L 0.0085 -0.00185 C 0.02118 -0.00216 0.02135 -0.0037 0.02847 -0.00432 Z " pathEditMode="relative" ptsTypes="AAAAAAAAAAAAAAAAAAAAAAA">
                                      <p:cBhvr>
                                        <p:cTn id="4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36 -0.00124 C 0.0243 -0.00093 0.03142 -0.00062 0.04184 -0.00371 C 0.05243 -0.00679 0.06666 -0.00834 0.08038 -0.01914 C 0.09392 -0.03025 0.11197 -0.04815 0.12378 -0.06945 C 0.13559 -0.09075 0.14566 -0.1142 0.15104 -0.14723 C 0.15642 -0.18056 0.16007 -0.23334 0.15607 -0.26852 C 0.15208 -0.3034 0.1401 -0.33303 0.12708 -0.35803 C 0.11406 -0.38303 0.09774 -0.40587 0.07777 -0.41852 C 0.05781 -0.43118 0.03316 -0.43118 0.00746 -0.43334 C -0.01823 -0.4355 -0.07622 -0.43087 -0.07622 -0.43087 L -0.14393 -0.43087 C -0.16389 -0.43087 -0.17657 -0.43797 -0.19532 -0.4321 C -0.21424 -0.42624 -0.23941 -0.41698 -0.2566 -0.39537 C -0.27396 -0.37377 -0.29063 -0.33704 -0.29896 -0.30186 C -0.30747 -0.26698 -0.31007 -0.22223 -0.30695 -0.18457 C -0.30382 -0.14723 -0.29202 -0.10463 -0.28021 -0.07717 C -0.26841 -0.04939 -0.24983 -0.03179 -0.23629 -0.01914 C -0.22292 -0.00649 -0.21441 -0.00433 -0.19931 -0.00124 C -0.18438 0.00185 -0.14618 -0.00062 -0.14618 -0.00062 L -0.07622 -0.00062 L -0.02952 -0.00062 L 0.01736 -0.00124 Z " pathEditMode="relative" ptsTypes="AAAAAAAAAAAAAAAAAAAAAA">
                                      <p:cBhvr>
                                        <p:cTn id="5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2" grpId="1"/>
      <p:bldP spid="13" grpId="0"/>
      <p:bldP spid="13" grpId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EBD267E-5F5E-7B3B-ADB2-2690CF61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>
            <a:extLst>
              <a:ext uri="{FF2B5EF4-FFF2-40B4-BE49-F238E27FC236}">
                <a16:creationId xmlns:a16="http://schemas.microsoft.com/office/drawing/2014/main" id="{6792F9E1-5F75-C2B1-9D92-712548CBAC00}"/>
              </a:ext>
            </a:extLst>
          </p:cNvPr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TIMELINE</a:t>
            </a:r>
          </a:p>
        </p:txBody>
      </p:sp>
      <p:pic>
        <p:nvPicPr>
          <p:cNvPr id="331" name="Google Shape;331;p55">
            <a:extLst>
              <a:ext uri="{FF2B5EF4-FFF2-40B4-BE49-F238E27FC236}">
                <a16:creationId xmlns:a16="http://schemas.microsoft.com/office/drawing/2014/main" id="{E5538010-AB6F-302B-92C4-F33C020101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32421" y="1206689"/>
            <a:ext cx="2721527" cy="29880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64;p63">
            <a:extLst>
              <a:ext uri="{FF2B5EF4-FFF2-40B4-BE49-F238E27FC236}">
                <a16:creationId xmlns:a16="http://schemas.microsoft.com/office/drawing/2014/main" id="{6678D903-24D1-E677-B858-9DB3029DD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52446" y="1875692"/>
            <a:ext cx="1199662" cy="60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Line following &amp; MQTT communication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60B289-1212-C8B6-B23C-97E6801FA3FC}"/>
              </a:ext>
            </a:extLst>
          </p:cNvPr>
          <p:cNvCxnSpPr>
            <a:cxnSpLocks/>
          </p:cNvCxnSpPr>
          <p:nvPr/>
        </p:nvCxnSpPr>
        <p:spPr>
          <a:xfrm>
            <a:off x="2598615" y="2661138"/>
            <a:ext cx="64008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5DA63F-0C02-87D9-36CE-B710C5C22BE0}"/>
              </a:ext>
            </a:extLst>
          </p:cNvPr>
          <p:cNvCxnSpPr>
            <a:cxnSpLocks/>
          </p:cNvCxnSpPr>
          <p:nvPr/>
        </p:nvCxnSpPr>
        <p:spPr>
          <a:xfrm>
            <a:off x="4052277" y="2520448"/>
            <a:ext cx="0" cy="281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64;p63">
            <a:extLst>
              <a:ext uri="{FF2B5EF4-FFF2-40B4-BE49-F238E27FC236}">
                <a16:creationId xmlns:a16="http://schemas.microsoft.com/office/drawing/2014/main" id="{7B3D0E2E-ADA2-8180-6E91-E182C24350DF}"/>
              </a:ext>
            </a:extLst>
          </p:cNvPr>
          <p:cNvSpPr txBox="1">
            <a:spLocks/>
          </p:cNvSpPr>
          <p:nvPr/>
        </p:nvSpPr>
        <p:spPr>
          <a:xfrm>
            <a:off x="3452446" y="2833750"/>
            <a:ext cx="1199662" cy="34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200" dirty="0"/>
              <a:t>4/18</a:t>
            </a:r>
          </a:p>
          <a:p>
            <a:pPr marL="0" indent="0" algn="ctr">
              <a:buSzPts val="1100"/>
              <a:buFont typeface="Arial"/>
              <a:buNone/>
            </a:pPr>
            <a:endParaRPr lang="en-US" sz="1200" dirty="0"/>
          </a:p>
        </p:txBody>
      </p:sp>
      <p:sp>
        <p:nvSpPr>
          <p:cNvPr id="21" name="Google Shape;464;p63">
            <a:extLst>
              <a:ext uri="{FF2B5EF4-FFF2-40B4-BE49-F238E27FC236}">
                <a16:creationId xmlns:a16="http://schemas.microsoft.com/office/drawing/2014/main" id="{E7C38CA3-4C94-0660-1B63-EC362319B7DE}"/>
              </a:ext>
            </a:extLst>
          </p:cNvPr>
          <p:cNvSpPr txBox="1">
            <a:spLocks/>
          </p:cNvSpPr>
          <p:nvPr/>
        </p:nvSpPr>
        <p:spPr>
          <a:xfrm>
            <a:off x="4572000" y="1875692"/>
            <a:ext cx="1199662" cy="60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200" dirty="0"/>
              <a:t>Demo of base goals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28BA64-6755-9D5F-76B5-E6955C5C22E1}"/>
              </a:ext>
            </a:extLst>
          </p:cNvPr>
          <p:cNvCxnSpPr>
            <a:cxnSpLocks/>
          </p:cNvCxnSpPr>
          <p:nvPr/>
        </p:nvCxnSpPr>
        <p:spPr>
          <a:xfrm>
            <a:off x="5171831" y="2520448"/>
            <a:ext cx="0" cy="281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464;p63">
            <a:extLst>
              <a:ext uri="{FF2B5EF4-FFF2-40B4-BE49-F238E27FC236}">
                <a16:creationId xmlns:a16="http://schemas.microsoft.com/office/drawing/2014/main" id="{C326D6DF-19A2-EF7D-1E03-FD3AD6E2D2C7}"/>
              </a:ext>
            </a:extLst>
          </p:cNvPr>
          <p:cNvSpPr txBox="1">
            <a:spLocks/>
          </p:cNvSpPr>
          <p:nvPr/>
        </p:nvSpPr>
        <p:spPr>
          <a:xfrm>
            <a:off x="4572000" y="2833750"/>
            <a:ext cx="1199662" cy="34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200" dirty="0"/>
              <a:t>4/25</a:t>
            </a:r>
          </a:p>
          <a:p>
            <a:pPr marL="0" indent="0" algn="ctr">
              <a:buSzPts val="1100"/>
              <a:buFont typeface="Arial"/>
              <a:buNone/>
            </a:pPr>
            <a:endParaRPr lang="en-US" sz="1200" dirty="0"/>
          </a:p>
        </p:txBody>
      </p:sp>
      <p:sp>
        <p:nvSpPr>
          <p:cNvPr id="24" name="Google Shape;464;p63">
            <a:extLst>
              <a:ext uri="{FF2B5EF4-FFF2-40B4-BE49-F238E27FC236}">
                <a16:creationId xmlns:a16="http://schemas.microsoft.com/office/drawing/2014/main" id="{A6538BBB-B177-17BE-CE69-F14FFA59F7C4}"/>
              </a:ext>
            </a:extLst>
          </p:cNvPr>
          <p:cNvSpPr txBox="1">
            <a:spLocks/>
          </p:cNvSpPr>
          <p:nvPr/>
        </p:nvSpPr>
        <p:spPr>
          <a:xfrm>
            <a:off x="5771661" y="1875692"/>
            <a:ext cx="1199662" cy="60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200" dirty="0"/>
              <a:t>Gripper implementation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A46437-D913-3515-3DB8-EED6BBA0908E}"/>
              </a:ext>
            </a:extLst>
          </p:cNvPr>
          <p:cNvCxnSpPr>
            <a:cxnSpLocks/>
          </p:cNvCxnSpPr>
          <p:nvPr/>
        </p:nvCxnSpPr>
        <p:spPr>
          <a:xfrm>
            <a:off x="6371492" y="2520448"/>
            <a:ext cx="0" cy="281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464;p63">
            <a:extLst>
              <a:ext uri="{FF2B5EF4-FFF2-40B4-BE49-F238E27FC236}">
                <a16:creationId xmlns:a16="http://schemas.microsoft.com/office/drawing/2014/main" id="{16287B48-855B-E2FA-9079-E3EE482CB6BD}"/>
              </a:ext>
            </a:extLst>
          </p:cNvPr>
          <p:cNvSpPr txBox="1">
            <a:spLocks/>
          </p:cNvSpPr>
          <p:nvPr/>
        </p:nvSpPr>
        <p:spPr>
          <a:xfrm>
            <a:off x="5771661" y="2833750"/>
            <a:ext cx="1199662" cy="34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200" dirty="0"/>
              <a:t>5/5</a:t>
            </a:r>
          </a:p>
          <a:p>
            <a:pPr marL="0" indent="0" algn="ctr">
              <a:buSzPts val="1100"/>
              <a:buFont typeface="Arial"/>
              <a:buNone/>
            </a:pPr>
            <a:endParaRPr lang="en-US" sz="1200" dirty="0"/>
          </a:p>
        </p:txBody>
      </p:sp>
      <p:sp>
        <p:nvSpPr>
          <p:cNvPr id="27" name="Google Shape;464;p63">
            <a:extLst>
              <a:ext uri="{FF2B5EF4-FFF2-40B4-BE49-F238E27FC236}">
                <a16:creationId xmlns:a16="http://schemas.microsoft.com/office/drawing/2014/main" id="{66F4173C-50D8-43F8-F1C6-A0EEC5F14EAC}"/>
              </a:ext>
            </a:extLst>
          </p:cNvPr>
          <p:cNvSpPr txBox="1">
            <a:spLocks/>
          </p:cNvSpPr>
          <p:nvPr/>
        </p:nvSpPr>
        <p:spPr>
          <a:xfrm>
            <a:off x="7051553" y="1875692"/>
            <a:ext cx="1199662" cy="60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200" dirty="0"/>
              <a:t>Demo day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94A3DB-B733-472F-DD7F-A6F879B395B1}"/>
              </a:ext>
            </a:extLst>
          </p:cNvPr>
          <p:cNvCxnSpPr>
            <a:cxnSpLocks/>
          </p:cNvCxnSpPr>
          <p:nvPr/>
        </p:nvCxnSpPr>
        <p:spPr>
          <a:xfrm>
            <a:off x="7651384" y="2520448"/>
            <a:ext cx="0" cy="281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464;p63">
            <a:extLst>
              <a:ext uri="{FF2B5EF4-FFF2-40B4-BE49-F238E27FC236}">
                <a16:creationId xmlns:a16="http://schemas.microsoft.com/office/drawing/2014/main" id="{E0340A03-F9CE-7F7B-CA52-99857A0EFCB0}"/>
              </a:ext>
            </a:extLst>
          </p:cNvPr>
          <p:cNvSpPr txBox="1">
            <a:spLocks/>
          </p:cNvSpPr>
          <p:nvPr/>
        </p:nvSpPr>
        <p:spPr>
          <a:xfrm>
            <a:off x="7051553" y="2833750"/>
            <a:ext cx="1199662" cy="34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●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○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nter Medium"/>
              <a:buChar char="■"/>
              <a:defRPr sz="29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200" dirty="0"/>
              <a:t>5/9</a:t>
            </a:r>
          </a:p>
          <a:p>
            <a:pPr marL="0" indent="0" algn="ctr">
              <a:buSzPts val="1100"/>
              <a:buFont typeface="Arial"/>
              <a:buNone/>
            </a:pPr>
            <a:endParaRPr lang="en-US" sz="1200" dirty="0"/>
          </a:p>
          <a:p>
            <a:pPr marL="0" indent="0" algn="ctr">
              <a:buSzPts val="1100"/>
              <a:buFont typeface="Arial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458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5"/>
          <p:cNvSpPr txBox="1">
            <a:spLocks noGrp="1"/>
          </p:cNvSpPr>
          <p:nvPr>
            <p:ph type="title" idx="4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7" name="Picture Placeholder 6" descr="A person sitting on a stone path&#10;&#10;Description automatically generated">
            <a:extLst>
              <a:ext uri="{FF2B5EF4-FFF2-40B4-BE49-F238E27FC236}">
                <a16:creationId xmlns:a16="http://schemas.microsoft.com/office/drawing/2014/main" id="{DC3BF61B-F535-7385-A319-BD3EA5953DC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712" r="4712"/>
          <a:stretch>
            <a:fillRect/>
          </a:stretch>
        </p:blipFill>
        <p:spPr>
          <a:xfrm rot="5400000">
            <a:off x="4630738" y="630238"/>
            <a:ext cx="4689475" cy="3883025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Macintosh PowerPoint</Application>
  <PresentationFormat>On-screen Show (16:9)</PresentationFormat>
  <Paragraphs>25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Inter</vt:lpstr>
      <vt:lpstr>Inter Medium</vt:lpstr>
      <vt:lpstr>Arial</vt:lpstr>
      <vt:lpstr>Roboto Mono</vt:lpstr>
      <vt:lpstr>Simple Light</vt:lpstr>
      <vt:lpstr>Product / Service Offering Overview #2</vt:lpstr>
      <vt:lpstr>April, 2025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kai martell</cp:lastModifiedBy>
  <cp:revision>1</cp:revision>
  <dcterms:modified xsi:type="dcterms:W3CDTF">2025-04-08T00:24:52Z</dcterms:modified>
</cp:coreProperties>
</file>